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4" d="100"/>
          <a:sy n="114" d="100"/>
        </p:scale>
        <p:origin x="12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64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574357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Melting a polymer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93214" y="2457822"/>
            <a:ext cx="8285163" cy="956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Some students 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string to represent these long molecules.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184440" y="3662328"/>
            <a:ext cx="4465035" cy="1389510"/>
            <a:chOff x="765511" y="3504462"/>
            <a:chExt cx="4465035" cy="1389510"/>
          </a:xfrm>
        </p:grpSpPr>
        <p:sp>
          <p:nvSpPr>
            <p:cNvPr id="67" name="Freeform 66"/>
            <p:cNvSpPr/>
            <p:nvPr/>
          </p:nvSpPr>
          <p:spPr>
            <a:xfrm>
              <a:off x="2034862" y="3572680"/>
              <a:ext cx="1926334" cy="1321292"/>
            </a:xfrm>
            <a:custGeom>
              <a:avLst/>
              <a:gdLst>
                <a:gd name="connsiteX0" fmla="*/ 0 w 1926334"/>
                <a:gd name="connsiteY0" fmla="*/ 1321292 h 1321292"/>
                <a:gd name="connsiteX1" fmla="*/ 695459 w 1926334"/>
                <a:gd name="connsiteY1" fmla="*/ 84920 h 1321292"/>
                <a:gd name="connsiteX2" fmla="*/ 1725769 w 1926334"/>
                <a:gd name="connsiteY2" fmla="*/ 226588 h 1321292"/>
                <a:gd name="connsiteX3" fmla="*/ 1906073 w 1926334"/>
                <a:gd name="connsiteY3" fmla="*/ 1179624 h 1321292"/>
                <a:gd name="connsiteX4" fmla="*/ 1442434 w 1926334"/>
                <a:gd name="connsiteY4" fmla="*/ 1037957 h 1321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6334" h="1321292">
                  <a:moveTo>
                    <a:pt x="0" y="1321292"/>
                  </a:moveTo>
                  <a:cubicBezTo>
                    <a:pt x="203915" y="794331"/>
                    <a:pt x="407831" y="267371"/>
                    <a:pt x="695459" y="84920"/>
                  </a:cubicBezTo>
                  <a:cubicBezTo>
                    <a:pt x="983087" y="-97531"/>
                    <a:pt x="1524000" y="44137"/>
                    <a:pt x="1725769" y="226588"/>
                  </a:cubicBezTo>
                  <a:cubicBezTo>
                    <a:pt x="1927538" y="409039"/>
                    <a:pt x="1953295" y="1044396"/>
                    <a:pt x="1906073" y="1179624"/>
                  </a:cubicBezTo>
                  <a:cubicBezTo>
                    <a:pt x="1858851" y="1314852"/>
                    <a:pt x="1650642" y="1176404"/>
                    <a:pt x="1442434" y="1037957"/>
                  </a:cubicBezTo>
                </a:path>
              </a:pathLst>
            </a:custGeom>
            <a:noFill/>
            <a:ln w="1016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765511" y="3504462"/>
              <a:ext cx="4465035" cy="1267813"/>
              <a:chOff x="738030" y="3618963"/>
              <a:chExt cx="4465035" cy="1267813"/>
            </a:xfrm>
          </p:grpSpPr>
          <p:sp>
            <p:nvSpPr>
              <p:cNvPr id="69" name="Freeform 68"/>
              <p:cNvSpPr/>
              <p:nvPr/>
            </p:nvSpPr>
            <p:spPr>
              <a:xfrm>
                <a:off x="935156" y="4027010"/>
                <a:ext cx="3618963" cy="694073"/>
              </a:xfrm>
              <a:custGeom>
                <a:avLst/>
                <a:gdLst>
                  <a:gd name="connsiteX0" fmla="*/ 0 w 3618963"/>
                  <a:gd name="connsiteY0" fmla="*/ 652495 h 694073"/>
                  <a:gd name="connsiteX1" fmla="*/ 1712890 w 3618963"/>
                  <a:gd name="connsiteY1" fmla="*/ 626737 h 694073"/>
                  <a:gd name="connsiteX2" fmla="*/ 2472743 w 3618963"/>
                  <a:gd name="connsiteY2" fmla="*/ 21430 h 694073"/>
                  <a:gd name="connsiteX3" fmla="*/ 3361386 w 3618963"/>
                  <a:gd name="connsiteY3" fmla="*/ 175977 h 694073"/>
                  <a:gd name="connsiteX4" fmla="*/ 3618963 w 3618963"/>
                  <a:gd name="connsiteY4" fmla="*/ 562343 h 694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8963" h="694073">
                    <a:moveTo>
                      <a:pt x="0" y="652495"/>
                    </a:moveTo>
                    <a:cubicBezTo>
                      <a:pt x="650383" y="692205"/>
                      <a:pt x="1300766" y="731915"/>
                      <a:pt x="1712890" y="626737"/>
                    </a:cubicBezTo>
                    <a:cubicBezTo>
                      <a:pt x="2125014" y="521559"/>
                      <a:pt x="2197994" y="96557"/>
                      <a:pt x="2472743" y="21430"/>
                    </a:cubicBezTo>
                    <a:cubicBezTo>
                      <a:pt x="2747492" y="-53697"/>
                      <a:pt x="3170349" y="85825"/>
                      <a:pt x="3361386" y="175977"/>
                    </a:cubicBezTo>
                    <a:cubicBezTo>
                      <a:pt x="3552423" y="266129"/>
                      <a:pt x="3585693" y="414236"/>
                      <a:pt x="3618963" y="562343"/>
                    </a:cubicBezTo>
                  </a:path>
                </a:pathLst>
              </a:custGeom>
              <a:noFill/>
              <a:ln w="101600">
                <a:solidFill>
                  <a:schemeClr val="accent4">
                    <a:lumMod val="50000"/>
                  </a:schemeClr>
                </a:solidFill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738030" y="3870244"/>
                <a:ext cx="4301833" cy="503803"/>
              </a:xfrm>
              <a:custGeom>
                <a:avLst/>
                <a:gdLst>
                  <a:gd name="connsiteX0" fmla="*/ 0 w 4301833"/>
                  <a:gd name="connsiteY0" fmla="*/ 373488 h 503803"/>
                  <a:gd name="connsiteX1" fmla="*/ 1493949 w 4301833"/>
                  <a:gd name="connsiteY1" fmla="*/ 502277 h 503803"/>
                  <a:gd name="connsiteX2" fmla="*/ 3837904 w 4301833"/>
                  <a:gd name="connsiteY2" fmla="*/ 296215 h 503803"/>
                  <a:gd name="connsiteX3" fmla="*/ 4301543 w 4301833"/>
                  <a:gd name="connsiteY3" fmla="*/ 0 h 503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1833" h="503803">
                    <a:moveTo>
                      <a:pt x="0" y="373488"/>
                    </a:moveTo>
                    <a:cubicBezTo>
                      <a:pt x="427149" y="444322"/>
                      <a:pt x="854298" y="515156"/>
                      <a:pt x="1493949" y="502277"/>
                    </a:cubicBezTo>
                    <a:cubicBezTo>
                      <a:pt x="2133600" y="489398"/>
                      <a:pt x="3369972" y="379928"/>
                      <a:pt x="3837904" y="296215"/>
                    </a:cubicBezTo>
                    <a:cubicBezTo>
                      <a:pt x="4305836" y="212502"/>
                      <a:pt x="4303689" y="106251"/>
                      <a:pt x="4301543" y="0"/>
                    </a:cubicBezTo>
                  </a:path>
                </a:pathLst>
              </a:custGeom>
              <a:noFill/>
              <a:ln w="1016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1751527" y="3791540"/>
                <a:ext cx="3451538" cy="1025586"/>
              </a:xfrm>
              <a:custGeom>
                <a:avLst/>
                <a:gdLst>
                  <a:gd name="connsiteX0" fmla="*/ 0 w 3451538"/>
                  <a:gd name="connsiteY0" fmla="*/ 329699 h 1025586"/>
                  <a:gd name="connsiteX1" fmla="*/ 618186 w 3451538"/>
                  <a:gd name="connsiteY1" fmla="*/ 33485 h 1025586"/>
                  <a:gd name="connsiteX2" fmla="*/ 1622738 w 3451538"/>
                  <a:gd name="connsiteY2" fmla="*/ 1025159 h 1025586"/>
                  <a:gd name="connsiteX3" fmla="*/ 2897746 w 3451538"/>
                  <a:gd name="connsiteY3" fmla="*/ 162274 h 1025586"/>
                  <a:gd name="connsiteX4" fmla="*/ 3451538 w 3451538"/>
                  <a:gd name="connsiteY4" fmla="*/ 484246 h 102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1538" h="1025586">
                    <a:moveTo>
                      <a:pt x="0" y="329699"/>
                    </a:moveTo>
                    <a:cubicBezTo>
                      <a:pt x="173865" y="123637"/>
                      <a:pt x="347730" y="-82425"/>
                      <a:pt x="618186" y="33485"/>
                    </a:cubicBezTo>
                    <a:cubicBezTo>
                      <a:pt x="888642" y="149395"/>
                      <a:pt x="1242811" y="1003694"/>
                      <a:pt x="1622738" y="1025159"/>
                    </a:cubicBezTo>
                    <a:cubicBezTo>
                      <a:pt x="2002665" y="1046624"/>
                      <a:pt x="2592946" y="252426"/>
                      <a:pt x="2897746" y="162274"/>
                    </a:cubicBezTo>
                    <a:cubicBezTo>
                      <a:pt x="3202546" y="72122"/>
                      <a:pt x="3327042" y="278184"/>
                      <a:pt x="3451538" y="484246"/>
                    </a:cubicBezTo>
                  </a:path>
                </a:pathLst>
              </a:custGeom>
              <a:noFill/>
              <a:ln w="1016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1311144" y="3900072"/>
                <a:ext cx="3567448" cy="975152"/>
              </a:xfrm>
              <a:custGeom>
                <a:avLst/>
                <a:gdLst>
                  <a:gd name="connsiteX0" fmla="*/ 0 w 3567448"/>
                  <a:gd name="connsiteY0" fmla="*/ 347920 h 975152"/>
                  <a:gd name="connsiteX1" fmla="*/ 1918953 w 3567448"/>
                  <a:gd name="connsiteY1" fmla="*/ 25948 h 975152"/>
                  <a:gd name="connsiteX2" fmla="*/ 3142446 w 3567448"/>
                  <a:gd name="connsiteY2" fmla="*/ 953227 h 975152"/>
                  <a:gd name="connsiteX3" fmla="*/ 3567448 w 3567448"/>
                  <a:gd name="connsiteY3" fmla="*/ 592619 h 97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7448" h="975152">
                    <a:moveTo>
                      <a:pt x="0" y="347920"/>
                    </a:moveTo>
                    <a:cubicBezTo>
                      <a:pt x="697606" y="136491"/>
                      <a:pt x="1395212" y="-74937"/>
                      <a:pt x="1918953" y="25948"/>
                    </a:cubicBezTo>
                    <a:cubicBezTo>
                      <a:pt x="2442694" y="126832"/>
                      <a:pt x="2867697" y="858782"/>
                      <a:pt x="3142446" y="953227"/>
                    </a:cubicBezTo>
                    <a:cubicBezTo>
                      <a:pt x="3417195" y="1047672"/>
                      <a:pt x="3492321" y="820145"/>
                      <a:pt x="3567448" y="592619"/>
                    </a:cubicBezTo>
                  </a:path>
                </a:pathLst>
              </a:custGeom>
              <a:noFill/>
              <a:ln w="1016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1313437" y="3618963"/>
                <a:ext cx="3000986" cy="1267813"/>
              </a:xfrm>
              <a:custGeom>
                <a:avLst/>
                <a:gdLst>
                  <a:gd name="connsiteX0" fmla="*/ 1159307 w 3000986"/>
                  <a:gd name="connsiteY0" fmla="*/ 0 h 1267813"/>
                  <a:gd name="connsiteX1" fmla="*/ 208 w 3000986"/>
                  <a:gd name="connsiteY1" fmla="*/ 437882 h 1267813"/>
                  <a:gd name="connsiteX2" fmla="*/ 1236580 w 3000986"/>
                  <a:gd name="connsiteY2" fmla="*/ 1249251 h 1267813"/>
                  <a:gd name="connsiteX3" fmla="*/ 3000986 w 3000986"/>
                  <a:gd name="connsiteY3" fmla="*/ 927279 h 1267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6" h="1267813">
                    <a:moveTo>
                      <a:pt x="1159307" y="0"/>
                    </a:moveTo>
                    <a:cubicBezTo>
                      <a:pt x="573318" y="114837"/>
                      <a:pt x="-12671" y="229674"/>
                      <a:pt x="208" y="437882"/>
                    </a:cubicBezTo>
                    <a:cubicBezTo>
                      <a:pt x="13087" y="646091"/>
                      <a:pt x="736450" y="1167685"/>
                      <a:pt x="1236580" y="1249251"/>
                    </a:cubicBezTo>
                    <a:cubicBezTo>
                      <a:pt x="1736710" y="1330817"/>
                      <a:pt x="2368848" y="1129048"/>
                      <a:pt x="3000986" y="927279"/>
                    </a:cubicBezTo>
                  </a:path>
                </a:pathLst>
              </a:custGeom>
              <a:noFill/>
              <a:ln w="1016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11F5525A-D2A4-4A16-9F16-599632CEEA6F}"/>
              </a:ext>
            </a:extLst>
          </p:cNvPr>
          <p:cNvSpPr txBox="1">
            <a:spLocks/>
          </p:cNvSpPr>
          <p:nvPr/>
        </p:nvSpPr>
        <p:spPr>
          <a:xfrm>
            <a:off x="411537" y="905967"/>
            <a:ext cx="8285163" cy="1303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Polymers are made of molecules that are very long.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solid state, polymer molecules are strongly held together.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When a polymer melts the molecules can move around.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9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BDB75AB-968A-42BA-B9E2-CFEAB5EDF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363"/>
            <a:ext cx="9150889" cy="62184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660" y="905773"/>
            <a:ext cx="8748828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use different lengths of string to investigate how easy it for different lengths of molecules to move across each other.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Melting a polymer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40676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polymer with longer molecules melts at a higher temperature than a polymer made of molecules with shorter molecules.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Give one way in which the string model is a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representation to explain this.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Give one way in which the string model is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 good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representation.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5225BC-C470-4B4A-9C2F-BE541AA17071}"/>
              </a:ext>
            </a:extLst>
          </p:cNvPr>
          <p:cNvGrpSpPr/>
          <p:nvPr/>
        </p:nvGrpSpPr>
        <p:grpSpPr>
          <a:xfrm>
            <a:off x="473751" y="1881858"/>
            <a:ext cx="3561354" cy="1331125"/>
            <a:chOff x="0" y="0"/>
            <a:chExt cx="5262426" cy="99123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000D63C-777F-4296-AD98-0813704F1C76}"/>
                </a:ext>
              </a:extLst>
            </p:cNvPr>
            <p:cNvGrpSpPr/>
            <p:nvPr/>
          </p:nvGrpSpPr>
          <p:grpSpPr>
            <a:xfrm>
              <a:off x="0" y="0"/>
              <a:ext cx="3101974" cy="991235"/>
              <a:chOff x="0" y="10886"/>
              <a:chExt cx="4865914" cy="991390"/>
            </a:xfrm>
          </p:grpSpPr>
          <p:sp>
            <p:nvSpPr>
              <p:cNvPr id="32" name="Freeform 23">
                <a:extLst>
                  <a:ext uri="{FF2B5EF4-FFF2-40B4-BE49-F238E27FC236}">
                    <a16:creationId xmlns:a16="http://schemas.microsoft.com/office/drawing/2014/main" id="{C99A6FAB-2341-4DCE-89CA-1CB02C4759CB}"/>
                  </a:ext>
                </a:extLst>
              </p:cNvPr>
              <p:cNvSpPr/>
              <p:nvPr/>
            </p:nvSpPr>
            <p:spPr>
              <a:xfrm>
                <a:off x="0" y="43543"/>
                <a:ext cx="2318657" cy="268977"/>
              </a:xfrm>
              <a:custGeom>
                <a:avLst/>
                <a:gdLst>
                  <a:gd name="connsiteX0" fmla="*/ 0 w 2318657"/>
                  <a:gd name="connsiteY0" fmla="*/ 174171 h 268977"/>
                  <a:gd name="connsiteX1" fmla="*/ 1110343 w 2318657"/>
                  <a:gd name="connsiteY1" fmla="*/ 261257 h 268977"/>
                  <a:gd name="connsiteX2" fmla="*/ 2318657 w 2318657"/>
                  <a:gd name="connsiteY2" fmla="*/ 0 h 26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18657" h="268977">
                    <a:moveTo>
                      <a:pt x="0" y="174171"/>
                    </a:moveTo>
                    <a:cubicBezTo>
                      <a:pt x="361950" y="232228"/>
                      <a:pt x="723900" y="290285"/>
                      <a:pt x="1110343" y="261257"/>
                    </a:cubicBezTo>
                    <a:cubicBezTo>
                      <a:pt x="1496786" y="232229"/>
                      <a:pt x="1907721" y="116114"/>
                      <a:pt x="2318657" y="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4" name="Freeform 24">
                <a:extLst>
                  <a:ext uri="{FF2B5EF4-FFF2-40B4-BE49-F238E27FC236}">
                    <a16:creationId xmlns:a16="http://schemas.microsoft.com/office/drawing/2014/main" id="{DA94E849-E42E-4B81-A226-57418E9C8834}"/>
                  </a:ext>
                </a:extLst>
              </p:cNvPr>
              <p:cNvSpPr/>
              <p:nvPr/>
            </p:nvSpPr>
            <p:spPr>
              <a:xfrm>
                <a:off x="32656" y="337458"/>
                <a:ext cx="2264229" cy="262052"/>
              </a:xfrm>
              <a:custGeom>
                <a:avLst/>
                <a:gdLst>
                  <a:gd name="connsiteX0" fmla="*/ 0 w 2264229"/>
                  <a:gd name="connsiteY0" fmla="*/ 21997 h 262052"/>
                  <a:gd name="connsiteX1" fmla="*/ 674915 w 2264229"/>
                  <a:gd name="connsiteY1" fmla="*/ 21997 h 262052"/>
                  <a:gd name="connsiteX2" fmla="*/ 1785257 w 2264229"/>
                  <a:gd name="connsiteY2" fmla="*/ 250597 h 262052"/>
                  <a:gd name="connsiteX3" fmla="*/ 2264229 w 2264229"/>
                  <a:gd name="connsiteY3" fmla="*/ 207054 h 26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4229" h="262052">
                    <a:moveTo>
                      <a:pt x="0" y="21997"/>
                    </a:moveTo>
                    <a:cubicBezTo>
                      <a:pt x="188686" y="2947"/>
                      <a:pt x="377372" y="-16103"/>
                      <a:pt x="674915" y="21997"/>
                    </a:cubicBezTo>
                    <a:cubicBezTo>
                      <a:pt x="972458" y="60097"/>
                      <a:pt x="1520371" y="219754"/>
                      <a:pt x="1785257" y="250597"/>
                    </a:cubicBezTo>
                    <a:cubicBezTo>
                      <a:pt x="2050143" y="281440"/>
                      <a:pt x="2157186" y="244247"/>
                      <a:pt x="2264229" y="207054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5" name="Freeform 25">
                <a:extLst>
                  <a:ext uri="{FF2B5EF4-FFF2-40B4-BE49-F238E27FC236}">
                    <a16:creationId xmlns:a16="http://schemas.microsoft.com/office/drawing/2014/main" id="{81BD8C44-7690-49C1-A643-60E7E1967781}"/>
                  </a:ext>
                </a:extLst>
              </p:cNvPr>
              <p:cNvSpPr/>
              <p:nvPr/>
            </p:nvSpPr>
            <p:spPr>
              <a:xfrm>
                <a:off x="532024" y="424543"/>
                <a:ext cx="2209800" cy="171197"/>
              </a:xfrm>
              <a:custGeom>
                <a:avLst/>
                <a:gdLst>
                  <a:gd name="connsiteX0" fmla="*/ 0 w 2209800"/>
                  <a:gd name="connsiteY0" fmla="*/ 40568 h 171197"/>
                  <a:gd name="connsiteX1" fmla="*/ 1132114 w 2209800"/>
                  <a:gd name="connsiteY1" fmla="*/ 7911 h 171197"/>
                  <a:gd name="connsiteX2" fmla="*/ 2209800 w 2209800"/>
                  <a:gd name="connsiteY2" fmla="*/ 171197 h 171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09800" h="171197">
                    <a:moveTo>
                      <a:pt x="0" y="40568"/>
                    </a:moveTo>
                    <a:cubicBezTo>
                      <a:pt x="381907" y="13353"/>
                      <a:pt x="763814" y="-13861"/>
                      <a:pt x="1132114" y="7911"/>
                    </a:cubicBezTo>
                    <a:cubicBezTo>
                      <a:pt x="1500414" y="29682"/>
                      <a:pt x="1855107" y="100439"/>
                      <a:pt x="2209800" y="171197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6" name="Freeform 26">
                <a:extLst>
                  <a:ext uri="{FF2B5EF4-FFF2-40B4-BE49-F238E27FC236}">
                    <a16:creationId xmlns:a16="http://schemas.microsoft.com/office/drawing/2014/main" id="{D99FABD5-0AD0-40D0-BD16-1854B1562E0C}"/>
                  </a:ext>
                </a:extLst>
              </p:cNvPr>
              <p:cNvSpPr/>
              <p:nvPr/>
            </p:nvSpPr>
            <p:spPr>
              <a:xfrm>
                <a:off x="32657" y="653143"/>
                <a:ext cx="2111829" cy="349133"/>
              </a:xfrm>
              <a:custGeom>
                <a:avLst/>
                <a:gdLst>
                  <a:gd name="connsiteX0" fmla="*/ 0 w 2111829"/>
                  <a:gd name="connsiteY0" fmla="*/ 349133 h 349133"/>
                  <a:gd name="connsiteX1" fmla="*/ 1230086 w 2111829"/>
                  <a:gd name="connsiteY1" fmla="*/ 790 h 349133"/>
                  <a:gd name="connsiteX2" fmla="*/ 2111829 w 2111829"/>
                  <a:gd name="connsiteY2" fmla="*/ 272933 h 34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11829" h="349133">
                    <a:moveTo>
                      <a:pt x="0" y="349133"/>
                    </a:moveTo>
                    <a:cubicBezTo>
                      <a:pt x="439057" y="181311"/>
                      <a:pt x="878114" y="13490"/>
                      <a:pt x="1230086" y="790"/>
                    </a:cubicBezTo>
                    <a:cubicBezTo>
                      <a:pt x="1582058" y="-11910"/>
                      <a:pt x="1846943" y="130511"/>
                      <a:pt x="2111829" y="272933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7" name="Freeform 27">
                <a:extLst>
                  <a:ext uri="{FF2B5EF4-FFF2-40B4-BE49-F238E27FC236}">
                    <a16:creationId xmlns:a16="http://schemas.microsoft.com/office/drawing/2014/main" id="{A7C9DF73-9B4B-441D-A266-23C230540A40}"/>
                  </a:ext>
                </a:extLst>
              </p:cNvPr>
              <p:cNvSpPr/>
              <p:nvPr/>
            </p:nvSpPr>
            <p:spPr>
              <a:xfrm>
                <a:off x="816429" y="130628"/>
                <a:ext cx="2514600" cy="185057"/>
              </a:xfrm>
              <a:custGeom>
                <a:avLst/>
                <a:gdLst>
                  <a:gd name="connsiteX0" fmla="*/ 0 w 2514600"/>
                  <a:gd name="connsiteY0" fmla="*/ 0 h 185057"/>
                  <a:gd name="connsiteX1" fmla="*/ 870857 w 2514600"/>
                  <a:gd name="connsiteY1" fmla="*/ 152400 h 185057"/>
                  <a:gd name="connsiteX2" fmla="*/ 1839686 w 2514600"/>
                  <a:gd name="connsiteY2" fmla="*/ 87086 h 185057"/>
                  <a:gd name="connsiteX3" fmla="*/ 2514600 w 2514600"/>
                  <a:gd name="connsiteY3" fmla="*/ 185057 h 18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600" h="185057">
                    <a:moveTo>
                      <a:pt x="0" y="0"/>
                    </a:moveTo>
                    <a:cubicBezTo>
                      <a:pt x="282121" y="68943"/>
                      <a:pt x="564243" y="137886"/>
                      <a:pt x="870857" y="152400"/>
                    </a:cubicBezTo>
                    <a:cubicBezTo>
                      <a:pt x="1177471" y="166914"/>
                      <a:pt x="1565729" y="81643"/>
                      <a:pt x="1839686" y="87086"/>
                    </a:cubicBezTo>
                    <a:cubicBezTo>
                      <a:pt x="2113643" y="92529"/>
                      <a:pt x="2314121" y="138793"/>
                      <a:pt x="2514600" y="185057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8" name="Freeform 28">
                <a:extLst>
                  <a:ext uri="{FF2B5EF4-FFF2-40B4-BE49-F238E27FC236}">
                    <a16:creationId xmlns:a16="http://schemas.microsoft.com/office/drawing/2014/main" id="{4E6CD674-9165-4F60-BDE3-4FA55EA27641}"/>
                  </a:ext>
                </a:extLst>
              </p:cNvPr>
              <p:cNvSpPr/>
              <p:nvPr/>
            </p:nvSpPr>
            <p:spPr>
              <a:xfrm>
                <a:off x="2264227" y="174172"/>
                <a:ext cx="2525486" cy="185323"/>
              </a:xfrm>
              <a:custGeom>
                <a:avLst/>
                <a:gdLst>
                  <a:gd name="connsiteX0" fmla="*/ 0 w 2525486"/>
                  <a:gd name="connsiteY0" fmla="*/ 152666 h 185323"/>
                  <a:gd name="connsiteX1" fmla="*/ 1469572 w 2525486"/>
                  <a:gd name="connsiteY1" fmla="*/ 266 h 185323"/>
                  <a:gd name="connsiteX2" fmla="*/ 2525486 w 2525486"/>
                  <a:gd name="connsiteY2" fmla="*/ 185323 h 1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25486" h="185323">
                    <a:moveTo>
                      <a:pt x="0" y="152666"/>
                    </a:moveTo>
                    <a:cubicBezTo>
                      <a:pt x="524329" y="73744"/>
                      <a:pt x="1048658" y="-5177"/>
                      <a:pt x="1469572" y="266"/>
                    </a:cubicBezTo>
                    <a:cubicBezTo>
                      <a:pt x="1890486" y="5709"/>
                      <a:pt x="2207986" y="95516"/>
                      <a:pt x="2525486" y="185323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9" name="Freeform 29">
                <a:extLst>
                  <a:ext uri="{FF2B5EF4-FFF2-40B4-BE49-F238E27FC236}">
                    <a16:creationId xmlns:a16="http://schemas.microsoft.com/office/drawing/2014/main" id="{C2F7AEEF-DB29-444D-B1BB-7F7C0CA72012}"/>
                  </a:ext>
                </a:extLst>
              </p:cNvPr>
              <p:cNvSpPr/>
              <p:nvPr/>
            </p:nvSpPr>
            <p:spPr>
              <a:xfrm>
                <a:off x="2079171" y="250371"/>
                <a:ext cx="2492829" cy="279354"/>
              </a:xfrm>
              <a:custGeom>
                <a:avLst/>
                <a:gdLst>
                  <a:gd name="connsiteX0" fmla="*/ 0 w 2492829"/>
                  <a:gd name="connsiteY0" fmla="*/ 145964 h 279354"/>
                  <a:gd name="connsiteX1" fmla="*/ 1143000 w 2492829"/>
                  <a:gd name="connsiteY1" fmla="*/ 276592 h 279354"/>
                  <a:gd name="connsiteX2" fmla="*/ 2133600 w 2492829"/>
                  <a:gd name="connsiteY2" fmla="*/ 37107 h 279354"/>
                  <a:gd name="connsiteX3" fmla="*/ 2492829 w 2492829"/>
                  <a:gd name="connsiteY3" fmla="*/ 4450 h 2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2829" h="279354">
                    <a:moveTo>
                      <a:pt x="0" y="145964"/>
                    </a:moveTo>
                    <a:cubicBezTo>
                      <a:pt x="393700" y="220349"/>
                      <a:pt x="787400" y="294735"/>
                      <a:pt x="1143000" y="276592"/>
                    </a:cubicBezTo>
                    <a:cubicBezTo>
                      <a:pt x="1498600" y="258449"/>
                      <a:pt x="1908629" y="82464"/>
                      <a:pt x="2133600" y="37107"/>
                    </a:cubicBezTo>
                    <a:cubicBezTo>
                      <a:pt x="2358571" y="-8250"/>
                      <a:pt x="2425700" y="-1900"/>
                      <a:pt x="2492829" y="445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0" name="Freeform 30">
                <a:extLst>
                  <a:ext uri="{FF2B5EF4-FFF2-40B4-BE49-F238E27FC236}">
                    <a16:creationId xmlns:a16="http://schemas.microsoft.com/office/drawing/2014/main" id="{1B09FD33-F9D7-4BD8-858B-91E6BD82C6CF}"/>
                  </a:ext>
                </a:extLst>
              </p:cNvPr>
              <p:cNvSpPr/>
              <p:nvPr/>
            </p:nvSpPr>
            <p:spPr>
              <a:xfrm>
                <a:off x="2438400" y="10886"/>
                <a:ext cx="2427514" cy="140106"/>
              </a:xfrm>
              <a:custGeom>
                <a:avLst/>
                <a:gdLst>
                  <a:gd name="connsiteX0" fmla="*/ 0 w 2427514"/>
                  <a:gd name="connsiteY0" fmla="*/ 119743 h 140106"/>
                  <a:gd name="connsiteX1" fmla="*/ 1796143 w 2427514"/>
                  <a:gd name="connsiteY1" fmla="*/ 130629 h 140106"/>
                  <a:gd name="connsiteX2" fmla="*/ 2427514 w 2427514"/>
                  <a:gd name="connsiteY2" fmla="*/ 0 h 14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7514" h="140106">
                    <a:moveTo>
                      <a:pt x="0" y="119743"/>
                    </a:moveTo>
                    <a:cubicBezTo>
                      <a:pt x="695778" y="135164"/>
                      <a:pt x="1391557" y="150586"/>
                      <a:pt x="1796143" y="130629"/>
                    </a:cubicBezTo>
                    <a:cubicBezTo>
                      <a:pt x="2200729" y="110672"/>
                      <a:pt x="2314121" y="55336"/>
                      <a:pt x="2427514" y="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1" name="Freeform 31">
                <a:extLst>
                  <a:ext uri="{FF2B5EF4-FFF2-40B4-BE49-F238E27FC236}">
                    <a16:creationId xmlns:a16="http://schemas.microsoft.com/office/drawing/2014/main" id="{ACEF6AE9-F8E6-43AF-8CE5-E3FE04948B1F}"/>
                  </a:ext>
                </a:extLst>
              </p:cNvPr>
              <p:cNvSpPr/>
              <p:nvPr/>
            </p:nvSpPr>
            <p:spPr>
              <a:xfrm>
                <a:off x="957943" y="794658"/>
                <a:ext cx="2188029" cy="76508"/>
              </a:xfrm>
              <a:custGeom>
                <a:avLst/>
                <a:gdLst>
                  <a:gd name="connsiteX0" fmla="*/ 0 w 2188029"/>
                  <a:gd name="connsiteY0" fmla="*/ 54737 h 76508"/>
                  <a:gd name="connsiteX1" fmla="*/ 1502229 w 2188029"/>
                  <a:gd name="connsiteY1" fmla="*/ 308 h 76508"/>
                  <a:gd name="connsiteX2" fmla="*/ 2188029 w 2188029"/>
                  <a:gd name="connsiteY2" fmla="*/ 76508 h 76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8029" h="76508">
                    <a:moveTo>
                      <a:pt x="0" y="54737"/>
                    </a:moveTo>
                    <a:cubicBezTo>
                      <a:pt x="568779" y="25708"/>
                      <a:pt x="1137558" y="-3320"/>
                      <a:pt x="1502229" y="308"/>
                    </a:cubicBezTo>
                    <a:cubicBezTo>
                      <a:pt x="1866900" y="3936"/>
                      <a:pt x="2027464" y="40222"/>
                      <a:pt x="2188029" y="76508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2" name="Freeform 32">
                <a:extLst>
                  <a:ext uri="{FF2B5EF4-FFF2-40B4-BE49-F238E27FC236}">
                    <a16:creationId xmlns:a16="http://schemas.microsoft.com/office/drawing/2014/main" id="{57437227-7008-4F2F-B402-01FC8DF64E64}"/>
                  </a:ext>
                </a:extLst>
              </p:cNvPr>
              <p:cNvSpPr/>
              <p:nvPr/>
            </p:nvSpPr>
            <p:spPr>
              <a:xfrm flipV="1">
                <a:off x="1991931" y="631371"/>
                <a:ext cx="2351314" cy="173860"/>
              </a:xfrm>
              <a:custGeom>
                <a:avLst/>
                <a:gdLst>
                  <a:gd name="connsiteX0" fmla="*/ 0 w 2351314"/>
                  <a:gd name="connsiteY0" fmla="*/ 183407 h 299075"/>
                  <a:gd name="connsiteX1" fmla="*/ 1110343 w 2351314"/>
                  <a:gd name="connsiteY1" fmla="*/ 292264 h 299075"/>
                  <a:gd name="connsiteX2" fmla="*/ 2024743 w 2351314"/>
                  <a:gd name="connsiteY2" fmla="*/ 9235 h 299075"/>
                  <a:gd name="connsiteX3" fmla="*/ 2351314 w 2351314"/>
                  <a:gd name="connsiteY3" fmla="*/ 96321 h 29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51314" h="299075">
                    <a:moveTo>
                      <a:pt x="0" y="183407"/>
                    </a:moveTo>
                    <a:cubicBezTo>
                      <a:pt x="386443" y="252350"/>
                      <a:pt x="772886" y="321293"/>
                      <a:pt x="1110343" y="292264"/>
                    </a:cubicBezTo>
                    <a:cubicBezTo>
                      <a:pt x="1447800" y="263235"/>
                      <a:pt x="1817915" y="41892"/>
                      <a:pt x="2024743" y="9235"/>
                    </a:cubicBezTo>
                    <a:cubicBezTo>
                      <a:pt x="2231571" y="-23422"/>
                      <a:pt x="2291442" y="36449"/>
                      <a:pt x="2351314" y="96321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3" name="Freeform 33">
                <a:extLst>
                  <a:ext uri="{FF2B5EF4-FFF2-40B4-BE49-F238E27FC236}">
                    <a16:creationId xmlns:a16="http://schemas.microsoft.com/office/drawing/2014/main" id="{962FB568-D718-47F5-9396-0726B36E4311}"/>
                  </a:ext>
                </a:extLst>
              </p:cNvPr>
              <p:cNvSpPr/>
              <p:nvPr/>
            </p:nvSpPr>
            <p:spPr>
              <a:xfrm rot="21217184">
                <a:off x="2449287" y="794657"/>
                <a:ext cx="2307772" cy="207544"/>
              </a:xfrm>
              <a:custGeom>
                <a:avLst/>
                <a:gdLst>
                  <a:gd name="connsiteX0" fmla="*/ 0 w 2307772"/>
                  <a:gd name="connsiteY0" fmla="*/ 52313 h 207544"/>
                  <a:gd name="connsiteX1" fmla="*/ 1164772 w 2307772"/>
                  <a:gd name="connsiteY1" fmla="*/ 8770 h 207544"/>
                  <a:gd name="connsiteX2" fmla="*/ 1872343 w 2307772"/>
                  <a:gd name="connsiteY2" fmla="*/ 204713 h 207544"/>
                  <a:gd name="connsiteX3" fmla="*/ 2307772 w 2307772"/>
                  <a:gd name="connsiteY3" fmla="*/ 106741 h 207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7772" h="207544">
                    <a:moveTo>
                      <a:pt x="0" y="52313"/>
                    </a:moveTo>
                    <a:cubicBezTo>
                      <a:pt x="426357" y="17841"/>
                      <a:pt x="852715" y="-16630"/>
                      <a:pt x="1164772" y="8770"/>
                    </a:cubicBezTo>
                    <a:cubicBezTo>
                      <a:pt x="1476829" y="34170"/>
                      <a:pt x="1681843" y="188385"/>
                      <a:pt x="1872343" y="204713"/>
                    </a:cubicBezTo>
                    <a:cubicBezTo>
                      <a:pt x="2062843" y="221041"/>
                      <a:pt x="2185307" y="163891"/>
                      <a:pt x="2307772" y="106741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4" name="Freeform 34">
                <a:extLst>
                  <a:ext uri="{FF2B5EF4-FFF2-40B4-BE49-F238E27FC236}">
                    <a16:creationId xmlns:a16="http://schemas.microsoft.com/office/drawing/2014/main" id="{396818E5-53F1-4215-BF2F-BF8522EFC06A}"/>
                  </a:ext>
                </a:extLst>
              </p:cNvPr>
              <p:cNvSpPr/>
              <p:nvPr/>
            </p:nvSpPr>
            <p:spPr>
              <a:xfrm>
                <a:off x="2471057" y="370114"/>
                <a:ext cx="2329543" cy="231632"/>
              </a:xfrm>
              <a:custGeom>
                <a:avLst/>
                <a:gdLst>
                  <a:gd name="connsiteX0" fmla="*/ 0 w 2329543"/>
                  <a:gd name="connsiteY0" fmla="*/ 206920 h 231632"/>
                  <a:gd name="connsiteX1" fmla="*/ 555171 w 2329543"/>
                  <a:gd name="connsiteY1" fmla="*/ 91 h 231632"/>
                  <a:gd name="connsiteX2" fmla="*/ 1317171 w 2329543"/>
                  <a:gd name="connsiteY2" fmla="*/ 228691 h 231632"/>
                  <a:gd name="connsiteX3" fmla="*/ 2329543 w 2329543"/>
                  <a:gd name="connsiteY3" fmla="*/ 108948 h 231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9543" h="231632">
                    <a:moveTo>
                      <a:pt x="0" y="206920"/>
                    </a:moveTo>
                    <a:cubicBezTo>
                      <a:pt x="167821" y="101691"/>
                      <a:pt x="335643" y="-3537"/>
                      <a:pt x="555171" y="91"/>
                    </a:cubicBezTo>
                    <a:cubicBezTo>
                      <a:pt x="774699" y="3719"/>
                      <a:pt x="1021442" y="210548"/>
                      <a:pt x="1317171" y="228691"/>
                    </a:cubicBezTo>
                    <a:cubicBezTo>
                      <a:pt x="1612900" y="246834"/>
                      <a:pt x="1971221" y="177891"/>
                      <a:pt x="2329543" y="108948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9BA284A-1AB5-4710-B40F-7AABB49F455D}"/>
                </a:ext>
              </a:extLst>
            </p:cNvPr>
            <p:cNvGrpSpPr/>
            <p:nvPr/>
          </p:nvGrpSpPr>
          <p:grpSpPr>
            <a:xfrm rot="10800000">
              <a:off x="21771" y="32658"/>
              <a:ext cx="5240655" cy="871219"/>
              <a:chOff x="-69785" y="130628"/>
              <a:chExt cx="8220396" cy="871573"/>
            </a:xfrm>
          </p:grpSpPr>
          <p:sp>
            <p:nvSpPr>
              <p:cNvPr id="20" name="Freeform 36">
                <a:extLst>
                  <a:ext uri="{FF2B5EF4-FFF2-40B4-BE49-F238E27FC236}">
                    <a16:creationId xmlns:a16="http://schemas.microsoft.com/office/drawing/2014/main" id="{57A851F2-840D-4234-8139-0422718FD14D}"/>
                  </a:ext>
                </a:extLst>
              </p:cNvPr>
              <p:cNvSpPr/>
              <p:nvPr/>
            </p:nvSpPr>
            <p:spPr>
              <a:xfrm>
                <a:off x="403" y="142230"/>
                <a:ext cx="2318657" cy="170346"/>
              </a:xfrm>
              <a:custGeom>
                <a:avLst/>
                <a:gdLst>
                  <a:gd name="connsiteX0" fmla="*/ 0 w 2318657"/>
                  <a:gd name="connsiteY0" fmla="*/ 174171 h 268977"/>
                  <a:gd name="connsiteX1" fmla="*/ 1110343 w 2318657"/>
                  <a:gd name="connsiteY1" fmla="*/ 261257 h 268977"/>
                  <a:gd name="connsiteX2" fmla="*/ 2318657 w 2318657"/>
                  <a:gd name="connsiteY2" fmla="*/ 0 h 26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18657" h="268977">
                    <a:moveTo>
                      <a:pt x="0" y="174171"/>
                    </a:moveTo>
                    <a:cubicBezTo>
                      <a:pt x="361950" y="232228"/>
                      <a:pt x="723900" y="290285"/>
                      <a:pt x="1110343" y="261257"/>
                    </a:cubicBezTo>
                    <a:cubicBezTo>
                      <a:pt x="1496786" y="232229"/>
                      <a:pt x="1907721" y="116114"/>
                      <a:pt x="2318657" y="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1" name="Freeform 37">
                <a:extLst>
                  <a:ext uri="{FF2B5EF4-FFF2-40B4-BE49-F238E27FC236}">
                    <a16:creationId xmlns:a16="http://schemas.microsoft.com/office/drawing/2014/main" id="{98273552-D053-462D-98B0-9773CB5D58DF}"/>
                  </a:ext>
                </a:extLst>
              </p:cNvPr>
              <p:cNvSpPr/>
              <p:nvPr/>
            </p:nvSpPr>
            <p:spPr>
              <a:xfrm>
                <a:off x="-69785" y="402773"/>
                <a:ext cx="2264229" cy="262052"/>
              </a:xfrm>
              <a:custGeom>
                <a:avLst/>
                <a:gdLst>
                  <a:gd name="connsiteX0" fmla="*/ 0 w 2264229"/>
                  <a:gd name="connsiteY0" fmla="*/ 21997 h 262052"/>
                  <a:gd name="connsiteX1" fmla="*/ 674915 w 2264229"/>
                  <a:gd name="connsiteY1" fmla="*/ 21997 h 262052"/>
                  <a:gd name="connsiteX2" fmla="*/ 1785257 w 2264229"/>
                  <a:gd name="connsiteY2" fmla="*/ 250597 h 262052"/>
                  <a:gd name="connsiteX3" fmla="*/ 2264229 w 2264229"/>
                  <a:gd name="connsiteY3" fmla="*/ 207054 h 262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4229" h="262052">
                    <a:moveTo>
                      <a:pt x="0" y="21997"/>
                    </a:moveTo>
                    <a:cubicBezTo>
                      <a:pt x="188686" y="2947"/>
                      <a:pt x="377372" y="-16103"/>
                      <a:pt x="674915" y="21997"/>
                    </a:cubicBezTo>
                    <a:cubicBezTo>
                      <a:pt x="972458" y="60097"/>
                      <a:pt x="1520371" y="219754"/>
                      <a:pt x="1785257" y="250597"/>
                    </a:cubicBezTo>
                    <a:cubicBezTo>
                      <a:pt x="2050143" y="281440"/>
                      <a:pt x="2157186" y="244247"/>
                      <a:pt x="2264229" y="207054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2" name="Freeform 38">
                <a:extLst>
                  <a:ext uri="{FF2B5EF4-FFF2-40B4-BE49-F238E27FC236}">
                    <a16:creationId xmlns:a16="http://schemas.microsoft.com/office/drawing/2014/main" id="{2A0D2B37-4303-446A-BD12-6D648CB07DFB}"/>
                  </a:ext>
                </a:extLst>
              </p:cNvPr>
              <p:cNvSpPr/>
              <p:nvPr/>
            </p:nvSpPr>
            <p:spPr>
              <a:xfrm>
                <a:off x="1436913" y="424543"/>
                <a:ext cx="2209800" cy="171197"/>
              </a:xfrm>
              <a:custGeom>
                <a:avLst/>
                <a:gdLst>
                  <a:gd name="connsiteX0" fmla="*/ 0 w 2209800"/>
                  <a:gd name="connsiteY0" fmla="*/ 40568 h 171197"/>
                  <a:gd name="connsiteX1" fmla="*/ 1132114 w 2209800"/>
                  <a:gd name="connsiteY1" fmla="*/ 7911 h 171197"/>
                  <a:gd name="connsiteX2" fmla="*/ 2209800 w 2209800"/>
                  <a:gd name="connsiteY2" fmla="*/ 171197 h 171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09800" h="171197">
                    <a:moveTo>
                      <a:pt x="0" y="40568"/>
                    </a:moveTo>
                    <a:cubicBezTo>
                      <a:pt x="381907" y="13353"/>
                      <a:pt x="763814" y="-13861"/>
                      <a:pt x="1132114" y="7911"/>
                    </a:cubicBezTo>
                    <a:cubicBezTo>
                      <a:pt x="1500414" y="29682"/>
                      <a:pt x="1855107" y="100439"/>
                      <a:pt x="2209800" y="171197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3" name="Freeform 39">
                <a:extLst>
                  <a:ext uri="{FF2B5EF4-FFF2-40B4-BE49-F238E27FC236}">
                    <a16:creationId xmlns:a16="http://schemas.microsoft.com/office/drawing/2014/main" id="{FEB6C275-926B-470C-9C65-0EB5C0087AA6}"/>
                  </a:ext>
                </a:extLst>
              </p:cNvPr>
              <p:cNvSpPr/>
              <p:nvPr/>
            </p:nvSpPr>
            <p:spPr>
              <a:xfrm>
                <a:off x="50124" y="697476"/>
                <a:ext cx="2111829" cy="206828"/>
              </a:xfrm>
              <a:custGeom>
                <a:avLst/>
                <a:gdLst>
                  <a:gd name="connsiteX0" fmla="*/ 0 w 2111829"/>
                  <a:gd name="connsiteY0" fmla="*/ 349133 h 349133"/>
                  <a:gd name="connsiteX1" fmla="*/ 1230086 w 2111829"/>
                  <a:gd name="connsiteY1" fmla="*/ 790 h 349133"/>
                  <a:gd name="connsiteX2" fmla="*/ 2111829 w 2111829"/>
                  <a:gd name="connsiteY2" fmla="*/ 272933 h 34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11829" h="349133">
                    <a:moveTo>
                      <a:pt x="0" y="349133"/>
                    </a:moveTo>
                    <a:cubicBezTo>
                      <a:pt x="439057" y="181311"/>
                      <a:pt x="878114" y="13490"/>
                      <a:pt x="1230086" y="790"/>
                    </a:cubicBezTo>
                    <a:cubicBezTo>
                      <a:pt x="1582058" y="-11910"/>
                      <a:pt x="1846943" y="130511"/>
                      <a:pt x="2111829" y="272933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4" name="Freeform 40">
                <a:extLst>
                  <a:ext uri="{FF2B5EF4-FFF2-40B4-BE49-F238E27FC236}">
                    <a16:creationId xmlns:a16="http://schemas.microsoft.com/office/drawing/2014/main" id="{E23B41B9-FD4D-443B-BE00-8B37094C2EBF}"/>
                  </a:ext>
                </a:extLst>
              </p:cNvPr>
              <p:cNvSpPr/>
              <p:nvPr/>
            </p:nvSpPr>
            <p:spPr>
              <a:xfrm>
                <a:off x="816429" y="130628"/>
                <a:ext cx="2514600" cy="185057"/>
              </a:xfrm>
              <a:custGeom>
                <a:avLst/>
                <a:gdLst>
                  <a:gd name="connsiteX0" fmla="*/ 0 w 2514600"/>
                  <a:gd name="connsiteY0" fmla="*/ 0 h 185057"/>
                  <a:gd name="connsiteX1" fmla="*/ 870857 w 2514600"/>
                  <a:gd name="connsiteY1" fmla="*/ 152400 h 185057"/>
                  <a:gd name="connsiteX2" fmla="*/ 1839686 w 2514600"/>
                  <a:gd name="connsiteY2" fmla="*/ 87086 h 185057"/>
                  <a:gd name="connsiteX3" fmla="*/ 2514600 w 2514600"/>
                  <a:gd name="connsiteY3" fmla="*/ 185057 h 18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600" h="185057">
                    <a:moveTo>
                      <a:pt x="0" y="0"/>
                    </a:moveTo>
                    <a:cubicBezTo>
                      <a:pt x="282121" y="68943"/>
                      <a:pt x="564243" y="137886"/>
                      <a:pt x="870857" y="152400"/>
                    </a:cubicBezTo>
                    <a:cubicBezTo>
                      <a:pt x="1177471" y="166914"/>
                      <a:pt x="1565729" y="81643"/>
                      <a:pt x="1839686" y="87086"/>
                    </a:cubicBezTo>
                    <a:cubicBezTo>
                      <a:pt x="2113643" y="92529"/>
                      <a:pt x="2314121" y="138793"/>
                      <a:pt x="2514600" y="185057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5" name="Freeform 41">
                <a:extLst>
                  <a:ext uri="{FF2B5EF4-FFF2-40B4-BE49-F238E27FC236}">
                    <a16:creationId xmlns:a16="http://schemas.microsoft.com/office/drawing/2014/main" id="{D0D625DB-39E4-41D1-ACDC-0075643A3A8B}"/>
                  </a:ext>
                </a:extLst>
              </p:cNvPr>
              <p:cNvSpPr/>
              <p:nvPr/>
            </p:nvSpPr>
            <p:spPr>
              <a:xfrm>
                <a:off x="2264227" y="174172"/>
                <a:ext cx="2525486" cy="185323"/>
              </a:xfrm>
              <a:custGeom>
                <a:avLst/>
                <a:gdLst>
                  <a:gd name="connsiteX0" fmla="*/ 0 w 2525486"/>
                  <a:gd name="connsiteY0" fmla="*/ 152666 h 185323"/>
                  <a:gd name="connsiteX1" fmla="*/ 1469572 w 2525486"/>
                  <a:gd name="connsiteY1" fmla="*/ 266 h 185323"/>
                  <a:gd name="connsiteX2" fmla="*/ 2525486 w 2525486"/>
                  <a:gd name="connsiteY2" fmla="*/ 185323 h 185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25486" h="185323">
                    <a:moveTo>
                      <a:pt x="0" y="152666"/>
                    </a:moveTo>
                    <a:cubicBezTo>
                      <a:pt x="524329" y="73744"/>
                      <a:pt x="1048658" y="-5177"/>
                      <a:pt x="1469572" y="266"/>
                    </a:cubicBezTo>
                    <a:cubicBezTo>
                      <a:pt x="1890486" y="5709"/>
                      <a:pt x="2207986" y="95516"/>
                      <a:pt x="2525486" y="185323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" name="Freeform 42">
                <a:extLst>
                  <a:ext uri="{FF2B5EF4-FFF2-40B4-BE49-F238E27FC236}">
                    <a16:creationId xmlns:a16="http://schemas.microsoft.com/office/drawing/2014/main" id="{4B4078B7-C955-46E2-A389-98CB8EB83EBB}"/>
                  </a:ext>
                </a:extLst>
              </p:cNvPr>
              <p:cNvSpPr/>
              <p:nvPr/>
            </p:nvSpPr>
            <p:spPr>
              <a:xfrm>
                <a:off x="2079171" y="250371"/>
                <a:ext cx="2492829" cy="279354"/>
              </a:xfrm>
              <a:custGeom>
                <a:avLst/>
                <a:gdLst>
                  <a:gd name="connsiteX0" fmla="*/ 0 w 2492829"/>
                  <a:gd name="connsiteY0" fmla="*/ 145964 h 279354"/>
                  <a:gd name="connsiteX1" fmla="*/ 1143000 w 2492829"/>
                  <a:gd name="connsiteY1" fmla="*/ 276592 h 279354"/>
                  <a:gd name="connsiteX2" fmla="*/ 2133600 w 2492829"/>
                  <a:gd name="connsiteY2" fmla="*/ 37107 h 279354"/>
                  <a:gd name="connsiteX3" fmla="*/ 2492829 w 2492829"/>
                  <a:gd name="connsiteY3" fmla="*/ 4450 h 2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92829" h="279354">
                    <a:moveTo>
                      <a:pt x="0" y="145964"/>
                    </a:moveTo>
                    <a:cubicBezTo>
                      <a:pt x="393700" y="220349"/>
                      <a:pt x="787400" y="294735"/>
                      <a:pt x="1143000" y="276592"/>
                    </a:cubicBezTo>
                    <a:cubicBezTo>
                      <a:pt x="1498600" y="258449"/>
                      <a:pt x="1908629" y="82464"/>
                      <a:pt x="2133600" y="37107"/>
                    </a:cubicBezTo>
                    <a:cubicBezTo>
                      <a:pt x="2358571" y="-8250"/>
                      <a:pt x="2425700" y="-1900"/>
                      <a:pt x="2492829" y="445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7" name="Freeform 43">
                <a:extLst>
                  <a:ext uri="{FF2B5EF4-FFF2-40B4-BE49-F238E27FC236}">
                    <a16:creationId xmlns:a16="http://schemas.microsoft.com/office/drawing/2014/main" id="{81B712CA-714A-4063-A8BC-54DD550CA651}"/>
                  </a:ext>
                </a:extLst>
              </p:cNvPr>
              <p:cNvSpPr/>
              <p:nvPr/>
            </p:nvSpPr>
            <p:spPr>
              <a:xfrm>
                <a:off x="-20168" y="446314"/>
                <a:ext cx="2427514" cy="140106"/>
              </a:xfrm>
              <a:custGeom>
                <a:avLst/>
                <a:gdLst>
                  <a:gd name="connsiteX0" fmla="*/ 0 w 2427514"/>
                  <a:gd name="connsiteY0" fmla="*/ 119743 h 140106"/>
                  <a:gd name="connsiteX1" fmla="*/ 1796143 w 2427514"/>
                  <a:gd name="connsiteY1" fmla="*/ 130629 h 140106"/>
                  <a:gd name="connsiteX2" fmla="*/ 2427514 w 2427514"/>
                  <a:gd name="connsiteY2" fmla="*/ 0 h 140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27514" h="140106">
                    <a:moveTo>
                      <a:pt x="0" y="119743"/>
                    </a:moveTo>
                    <a:cubicBezTo>
                      <a:pt x="695778" y="135164"/>
                      <a:pt x="1391557" y="150586"/>
                      <a:pt x="1796143" y="130629"/>
                    </a:cubicBezTo>
                    <a:cubicBezTo>
                      <a:pt x="2200729" y="110672"/>
                      <a:pt x="2314121" y="55336"/>
                      <a:pt x="2427514" y="0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8" name="Freeform 44">
                <a:extLst>
                  <a:ext uri="{FF2B5EF4-FFF2-40B4-BE49-F238E27FC236}">
                    <a16:creationId xmlns:a16="http://schemas.microsoft.com/office/drawing/2014/main" id="{1E1B4D60-9B93-4347-BBB7-F5E3E1735E75}"/>
                  </a:ext>
                </a:extLst>
              </p:cNvPr>
              <p:cNvSpPr/>
              <p:nvPr/>
            </p:nvSpPr>
            <p:spPr>
              <a:xfrm>
                <a:off x="957943" y="794658"/>
                <a:ext cx="2188029" cy="76508"/>
              </a:xfrm>
              <a:custGeom>
                <a:avLst/>
                <a:gdLst>
                  <a:gd name="connsiteX0" fmla="*/ 0 w 2188029"/>
                  <a:gd name="connsiteY0" fmla="*/ 54737 h 76508"/>
                  <a:gd name="connsiteX1" fmla="*/ 1502229 w 2188029"/>
                  <a:gd name="connsiteY1" fmla="*/ 308 h 76508"/>
                  <a:gd name="connsiteX2" fmla="*/ 2188029 w 2188029"/>
                  <a:gd name="connsiteY2" fmla="*/ 76508 h 76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8029" h="76508">
                    <a:moveTo>
                      <a:pt x="0" y="54737"/>
                    </a:moveTo>
                    <a:cubicBezTo>
                      <a:pt x="568779" y="25708"/>
                      <a:pt x="1137558" y="-3320"/>
                      <a:pt x="1502229" y="308"/>
                    </a:cubicBezTo>
                    <a:cubicBezTo>
                      <a:pt x="1866900" y="3936"/>
                      <a:pt x="2027464" y="40222"/>
                      <a:pt x="2188029" y="76508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9" name="Freeform 45">
                <a:extLst>
                  <a:ext uri="{FF2B5EF4-FFF2-40B4-BE49-F238E27FC236}">
                    <a16:creationId xmlns:a16="http://schemas.microsoft.com/office/drawing/2014/main" id="{1747E253-6A8B-401E-8326-60B6518D0756}"/>
                  </a:ext>
                </a:extLst>
              </p:cNvPr>
              <p:cNvSpPr/>
              <p:nvPr/>
            </p:nvSpPr>
            <p:spPr>
              <a:xfrm flipV="1">
                <a:off x="5799297" y="283028"/>
                <a:ext cx="2351314" cy="173860"/>
              </a:xfrm>
              <a:custGeom>
                <a:avLst/>
                <a:gdLst>
                  <a:gd name="connsiteX0" fmla="*/ 0 w 2351314"/>
                  <a:gd name="connsiteY0" fmla="*/ 183407 h 299075"/>
                  <a:gd name="connsiteX1" fmla="*/ 1110343 w 2351314"/>
                  <a:gd name="connsiteY1" fmla="*/ 292264 h 299075"/>
                  <a:gd name="connsiteX2" fmla="*/ 2024743 w 2351314"/>
                  <a:gd name="connsiteY2" fmla="*/ 9235 h 299075"/>
                  <a:gd name="connsiteX3" fmla="*/ 2351314 w 2351314"/>
                  <a:gd name="connsiteY3" fmla="*/ 96321 h 29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51314" h="299075">
                    <a:moveTo>
                      <a:pt x="0" y="183407"/>
                    </a:moveTo>
                    <a:cubicBezTo>
                      <a:pt x="386443" y="252350"/>
                      <a:pt x="772886" y="321293"/>
                      <a:pt x="1110343" y="292264"/>
                    </a:cubicBezTo>
                    <a:cubicBezTo>
                      <a:pt x="1447800" y="263235"/>
                      <a:pt x="1817915" y="41892"/>
                      <a:pt x="2024743" y="9235"/>
                    </a:cubicBezTo>
                    <a:cubicBezTo>
                      <a:pt x="2231571" y="-23422"/>
                      <a:pt x="2291442" y="36449"/>
                      <a:pt x="2351314" y="96321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0" name="Freeform 46">
                <a:extLst>
                  <a:ext uri="{FF2B5EF4-FFF2-40B4-BE49-F238E27FC236}">
                    <a16:creationId xmlns:a16="http://schemas.microsoft.com/office/drawing/2014/main" id="{A64D94A5-B1BA-40E6-9194-0BFF099B2B26}"/>
                  </a:ext>
                </a:extLst>
              </p:cNvPr>
              <p:cNvSpPr/>
              <p:nvPr/>
            </p:nvSpPr>
            <p:spPr>
              <a:xfrm rot="21217184">
                <a:off x="2449287" y="794657"/>
                <a:ext cx="2307772" cy="207544"/>
              </a:xfrm>
              <a:custGeom>
                <a:avLst/>
                <a:gdLst>
                  <a:gd name="connsiteX0" fmla="*/ 0 w 2307772"/>
                  <a:gd name="connsiteY0" fmla="*/ 52313 h 207544"/>
                  <a:gd name="connsiteX1" fmla="*/ 1164772 w 2307772"/>
                  <a:gd name="connsiteY1" fmla="*/ 8770 h 207544"/>
                  <a:gd name="connsiteX2" fmla="*/ 1872343 w 2307772"/>
                  <a:gd name="connsiteY2" fmla="*/ 204713 h 207544"/>
                  <a:gd name="connsiteX3" fmla="*/ 2307772 w 2307772"/>
                  <a:gd name="connsiteY3" fmla="*/ 106741 h 207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7772" h="207544">
                    <a:moveTo>
                      <a:pt x="0" y="52313"/>
                    </a:moveTo>
                    <a:cubicBezTo>
                      <a:pt x="426357" y="17841"/>
                      <a:pt x="852715" y="-16630"/>
                      <a:pt x="1164772" y="8770"/>
                    </a:cubicBezTo>
                    <a:cubicBezTo>
                      <a:pt x="1476829" y="34170"/>
                      <a:pt x="1681843" y="188385"/>
                      <a:pt x="1872343" y="204713"/>
                    </a:cubicBezTo>
                    <a:cubicBezTo>
                      <a:pt x="2062843" y="221041"/>
                      <a:pt x="2185307" y="163891"/>
                      <a:pt x="2307772" y="106741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1" name="Freeform 47">
                <a:extLst>
                  <a:ext uri="{FF2B5EF4-FFF2-40B4-BE49-F238E27FC236}">
                    <a16:creationId xmlns:a16="http://schemas.microsoft.com/office/drawing/2014/main" id="{D3616608-4F4F-469E-B59E-E1F70A35A677}"/>
                  </a:ext>
                </a:extLst>
              </p:cNvPr>
              <p:cNvSpPr/>
              <p:nvPr/>
            </p:nvSpPr>
            <p:spPr>
              <a:xfrm>
                <a:off x="2471057" y="370114"/>
                <a:ext cx="2329543" cy="231632"/>
              </a:xfrm>
              <a:custGeom>
                <a:avLst/>
                <a:gdLst>
                  <a:gd name="connsiteX0" fmla="*/ 0 w 2329543"/>
                  <a:gd name="connsiteY0" fmla="*/ 206920 h 231632"/>
                  <a:gd name="connsiteX1" fmla="*/ 555171 w 2329543"/>
                  <a:gd name="connsiteY1" fmla="*/ 91 h 231632"/>
                  <a:gd name="connsiteX2" fmla="*/ 1317171 w 2329543"/>
                  <a:gd name="connsiteY2" fmla="*/ 228691 h 231632"/>
                  <a:gd name="connsiteX3" fmla="*/ 2329543 w 2329543"/>
                  <a:gd name="connsiteY3" fmla="*/ 108948 h 231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9543" h="231632">
                    <a:moveTo>
                      <a:pt x="0" y="206920"/>
                    </a:moveTo>
                    <a:cubicBezTo>
                      <a:pt x="167821" y="101691"/>
                      <a:pt x="335643" y="-3537"/>
                      <a:pt x="555171" y="91"/>
                    </a:cubicBezTo>
                    <a:cubicBezTo>
                      <a:pt x="774699" y="3719"/>
                      <a:pt x="1021442" y="210548"/>
                      <a:pt x="1317171" y="228691"/>
                    </a:cubicBezTo>
                    <a:cubicBezTo>
                      <a:pt x="1612900" y="246834"/>
                      <a:pt x="1971221" y="177891"/>
                      <a:pt x="2329543" y="108948"/>
                    </a:cubicBezTo>
                  </a:path>
                </a:pathLst>
              </a:custGeom>
              <a:noFill/>
              <a:ln w="101600">
                <a:solidFill>
                  <a:srgbClr val="94612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9A42E67-F5E5-40E2-A45C-604110787004}"/>
              </a:ext>
            </a:extLst>
          </p:cNvPr>
          <p:cNvGrpSpPr/>
          <p:nvPr/>
        </p:nvGrpSpPr>
        <p:grpSpPr>
          <a:xfrm>
            <a:off x="4371518" y="2027733"/>
            <a:ext cx="4145628" cy="1185250"/>
            <a:chOff x="0" y="43543"/>
            <a:chExt cx="4800600" cy="95873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C79120EB-DFC7-4F06-AEFB-2416FE1CAF24}"/>
                </a:ext>
              </a:extLst>
            </p:cNvPr>
            <p:cNvSpPr/>
            <p:nvPr/>
          </p:nvSpPr>
          <p:spPr>
            <a:xfrm>
              <a:off x="0" y="43543"/>
              <a:ext cx="2318657" cy="268977"/>
            </a:xfrm>
            <a:custGeom>
              <a:avLst/>
              <a:gdLst>
                <a:gd name="connsiteX0" fmla="*/ 0 w 2318657"/>
                <a:gd name="connsiteY0" fmla="*/ 174171 h 268977"/>
                <a:gd name="connsiteX1" fmla="*/ 1110343 w 2318657"/>
                <a:gd name="connsiteY1" fmla="*/ 261257 h 268977"/>
                <a:gd name="connsiteX2" fmla="*/ 2318657 w 2318657"/>
                <a:gd name="connsiteY2" fmla="*/ 0 h 26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8657" h="268977">
                  <a:moveTo>
                    <a:pt x="0" y="174171"/>
                  </a:moveTo>
                  <a:cubicBezTo>
                    <a:pt x="361950" y="232228"/>
                    <a:pt x="723900" y="290285"/>
                    <a:pt x="1110343" y="261257"/>
                  </a:cubicBezTo>
                  <a:cubicBezTo>
                    <a:pt x="1496786" y="232229"/>
                    <a:pt x="1907721" y="116114"/>
                    <a:pt x="2318657" y="0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48C41544-C476-46AD-9F32-A09F62F22C97}"/>
                </a:ext>
              </a:extLst>
            </p:cNvPr>
            <p:cNvSpPr/>
            <p:nvPr/>
          </p:nvSpPr>
          <p:spPr>
            <a:xfrm rot="1250127">
              <a:off x="32657" y="337458"/>
              <a:ext cx="2264229" cy="262052"/>
            </a:xfrm>
            <a:custGeom>
              <a:avLst/>
              <a:gdLst>
                <a:gd name="connsiteX0" fmla="*/ 0 w 2264229"/>
                <a:gd name="connsiteY0" fmla="*/ 21997 h 262052"/>
                <a:gd name="connsiteX1" fmla="*/ 674915 w 2264229"/>
                <a:gd name="connsiteY1" fmla="*/ 21997 h 262052"/>
                <a:gd name="connsiteX2" fmla="*/ 1785257 w 2264229"/>
                <a:gd name="connsiteY2" fmla="*/ 250597 h 262052"/>
                <a:gd name="connsiteX3" fmla="*/ 2264229 w 2264229"/>
                <a:gd name="connsiteY3" fmla="*/ 207054 h 26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4229" h="262052">
                  <a:moveTo>
                    <a:pt x="0" y="21997"/>
                  </a:moveTo>
                  <a:cubicBezTo>
                    <a:pt x="188686" y="2947"/>
                    <a:pt x="377372" y="-16103"/>
                    <a:pt x="674915" y="21997"/>
                  </a:cubicBezTo>
                  <a:cubicBezTo>
                    <a:pt x="972458" y="60097"/>
                    <a:pt x="1520371" y="219754"/>
                    <a:pt x="1785257" y="250597"/>
                  </a:cubicBezTo>
                  <a:cubicBezTo>
                    <a:pt x="2050143" y="281440"/>
                    <a:pt x="2157186" y="244247"/>
                    <a:pt x="2264229" y="207054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8C351324-E11B-4C0C-9087-8C2ACDDAFF3E}"/>
                </a:ext>
              </a:extLst>
            </p:cNvPr>
            <p:cNvSpPr/>
            <p:nvPr/>
          </p:nvSpPr>
          <p:spPr>
            <a:xfrm rot="20660066">
              <a:off x="1436913" y="424543"/>
              <a:ext cx="2209800" cy="171197"/>
            </a:xfrm>
            <a:custGeom>
              <a:avLst/>
              <a:gdLst>
                <a:gd name="connsiteX0" fmla="*/ 0 w 2209800"/>
                <a:gd name="connsiteY0" fmla="*/ 40568 h 171197"/>
                <a:gd name="connsiteX1" fmla="*/ 1132114 w 2209800"/>
                <a:gd name="connsiteY1" fmla="*/ 7911 h 171197"/>
                <a:gd name="connsiteX2" fmla="*/ 2209800 w 2209800"/>
                <a:gd name="connsiteY2" fmla="*/ 171197 h 171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9800" h="171197">
                  <a:moveTo>
                    <a:pt x="0" y="40568"/>
                  </a:moveTo>
                  <a:cubicBezTo>
                    <a:pt x="381907" y="13353"/>
                    <a:pt x="763814" y="-13861"/>
                    <a:pt x="1132114" y="7911"/>
                  </a:cubicBezTo>
                  <a:cubicBezTo>
                    <a:pt x="1500414" y="29682"/>
                    <a:pt x="1855107" y="100439"/>
                    <a:pt x="2209800" y="171197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8C0A9D91-5F34-41AE-BBC7-C2CC65B22349}"/>
                </a:ext>
              </a:extLst>
            </p:cNvPr>
            <p:cNvSpPr/>
            <p:nvPr/>
          </p:nvSpPr>
          <p:spPr>
            <a:xfrm rot="245141">
              <a:off x="32657" y="653143"/>
              <a:ext cx="2111829" cy="349133"/>
            </a:xfrm>
            <a:custGeom>
              <a:avLst/>
              <a:gdLst>
                <a:gd name="connsiteX0" fmla="*/ 0 w 2111829"/>
                <a:gd name="connsiteY0" fmla="*/ 349133 h 349133"/>
                <a:gd name="connsiteX1" fmla="*/ 1230086 w 2111829"/>
                <a:gd name="connsiteY1" fmla="*/ 790 h 349133"/>
                <a:gd name="connsiteX2" fmla="*/ 2111829 w 2111829"/>
                <a:gd name="connsiteY2" fmla="*/ 272933 h 34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1829" h="349133">
                  <a:moveTo>
                    <a:pt x="0" y="349133"/>
                  </a:moveTo>
                  <a:cubicBezTo>
                    <a:pt x="439057" y="181311"/>
                    <a:pt x="878114" y="13490"/>
                    <a:pt x="1230086" y="790"/>
                  </a:cubicBezTo>
                  <a:cubicBezTo>
                    <a:pt x="1582058" y="-11910"/>
                    <a:pt x="1846943" y="130511"/>
                    <a:pt x="2111829" y="272933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F42E75D0-AF43-4E2C-95A0-3DC338F1C2DD}"/>
                </a:ext>
              </a:extLst>
            </p:cNvPr>
            <p:cNvSpPr/>
            <p:nvPr/>
          </p:nvSpPr>
          <p:spPr>
            <a:xfrm>
              <a:off x="816429" y="130628"/>
              <a:ext cx="2514600" cy="185057"/>
            </a:xfrm>
            <a:custGeom>
              <a:avLst/>
              <a:gdLst>
                <a:gd name="connsiteX0" fmla="*/ 0 w 2514600"/>
                <a:gd name="connsiteY0" fmla="*/ 0 h 185057"/>
                <a:gd name="connsiteX1" fmla="*/ 870857 w 2514600"/>
                <a:gd name="connsiteY1" fmla="*/ 152400 h 185057"/>
                <a:gd name="connsiteX2" fmla="*/ 1839686 w 2514600"/>
                <a:gd name="connsiteY2" fmla="*/ 87086 h 185057"/>
                <a:gd name="connsiteX3" fmla="*/ 2514600 w 2514600"/>
                <a:gd name="connsiteY3" fmla="*/ 185057 h 18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600" h="185057">
                  <a:moveTo>
                    <a:pt x="0" y="0"/>
                  </a:moveTo>
                  <a:cubicBezTo>
                    <a:pt x="282121" y="68943"/>
                    <a:pt x="564243" y="137886"/>
                    <a:pt x="870857" y="152400"/>
                  </a:cubicBezTo>
                  <a:cubicBezTo>
                    <a:pt x="1177471" y="166914"/>
                    <a:pt x="1565729" y="81643"/>
                    <a:pt x="1839686" y="87086"/>
                  </a:cubicBezTo>
                  <a:cubicBezTo>
                    <a:pt x="2113643" y="92529"/>
                    <a:pt x="2314121" y="138793"/>
                    <a:pt x="2514600" y="185057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FC4D89FB-BF66-4B7F-A107-5231D8B15CAF}"/>
                </a:ext>
              </a:extLst>
            </p:cNvPr>
            <p:cNvSpPr/>
            <p:nvPr/>
          </p:nvSpPr>
          <p:spPr>
            <a:xfrm>
              <a:off x="2264227" y="174172"/>
              <a:ext cx="2525486" cy="185323"/>
            </a:xfrm>
            <a:custGeom>
              <a:avLst/>
              <a:gdLst>
                <a:gd name="connsiteX0" fmla="*/ 0 w 2525486"/>
                <a:gd name="connsiteY0" fmla="*/ 152666 h 185323"/>
                <a:gd name="connsiteX1" fmla="*/ 1469572 w 2525486"/>
                <a:gd name="connsiteY1" fmla="*/ 266 h 185323"/>
                <a:gd name="connsiteX2" fmla="*/ 2525486 w 2525486"/>
                <a:gd name="connsiteY2" fmla="*/ 185323 h 18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5486" h="185323">
                  <a:moveTo>
                    <a:pt x="0" y="152666"/>
                  </a:moveTo>
                  <a:cubicBezTo>
                    <a:pt x="524329" y="73744"/>
                    <a:pt x="1048658" y="-5177"/>
                    <a:pt x="1469572" y="266"/>
                  </a:cubicBezTo>
                  <a:cubicBezTo>
                    <a:pt x="1890486" y="5709"/>
                    <a:pt x="2207986" y="95516"/>
                    <a:pt x="2525486" y="185323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7D86F35C-B8AC-426C-A0FB-96EE384B9F85}"/>
                </a:ext>
              </a:extLst>
            </p:cNvPr>
            <p:cNvSpPr/>
            <p:nvPr/>
          </p:nvSpPr>
          <p:spPr>
            <a:xfrm>
              <a:off x="2079171" y="250371"/>
              <a:ext cx="2492829" cy="279354"/>
            </a:xfrm>
            <a:custGeom>
              <a:avLst/>
              <a:gdLst>
                <a:gd name="connsiteX0" fmla="*/ 0 w 2492829"/>
                <a:gd name="connsiteY0" fmla="*/ 145964 h 279354"/>
                <a:gd name="connsiteX1" fmla="*/ 1143000 w 2492829"/>
                <a:gd name="connsiteY1" fmla="*/ 276592 h 279354"/>
                <a:gd name="connsiteX2" fmla="*/ 2133600 w 2492829"/>
                <a:gd name="connsiteY2" fmla="*/ 37107 h 279354"/>
                <a:gd name="connsiteX3" fmla="*/ 2492829 w 2492829"/>
                <a:gd name="connsiteY3" fmla="*/ 4450 h 27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2829" h="279354">
                  <a:moveTo>
                    <a:pt x="0" y="145964"/>
                  </a:moveTo>
                  <a:cubicBezTo>
                    <a:pt x="393700" y="220349"/>
                    <a:pt x="787400" y="294735"/>
                    <a:pt x="1143000" y="276592"/>
                  </a:cubicBezTo>
                  <a:cubicBezTo>
                    <a:pt x="1498600" y="258449"/>
                    <a:pt x="1908629" y="82464"/>
                    <a:pt x="2133600" y="37107"/>
                  </a:cubicBezTo>
                  <a:cubicBezTo>
                    <a:pt x="2358571" y="-8250"/>
                    <a:pt x="2425700" y="-1900"/>
                    <a:pt x="2492829" y="4450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52F014A7-A1BD-40AD-9A6C-4EC62A188A63}"/>
                </a:ext>
              </a:extLst>
            </p:cNvPr>
            <p:cNvSpPr/>
            <p:nvPr/>
          </p:nvSpPr>
          <p:spPr>
            <a:xfrm rot="20717391">
              <a:off x="2029590" y="172414"/>
              <a:ext cx="2427514" cy="140106"/>
            </a:xfrm>
            <a:custGeom>
              <a:avLst/>
              <a:gdLst>
                <a:gd name="connsiteX0" fmla="*/ 0 w 2427514"/>
                <a:gd name="connsiteY0" fmla="*/ 119743 h 140106"/>
                <a:gd name="connsiteX1" fmla="*/ 1796143 w 2427514"/>
                <a:gd name="connsiteY1" fmla="*/ 130629 h 140106"/>
                <a:gd name="connsiteX2" fmla="*/ 2427514 w 2427514"/>
                <a:gd name="connsiteY2" fmla="*/ 0 h 14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27514" h="140106">
                  <a:moveTo>
                    <a:pt x="0" y="119743"/>
                  </a:moveTo>
                  <a:cubicBezTo>
                    <a:pt x="695778" y="135164"/>
                    <a:pt x="1391557" y="150586"/>
                    <a:pt x="1796143" y="130629"/>
                  </a:cubicBezTo>
                  <a:cubicBezTo>
                    <a:pt x="2200729" y="110672"/>
                    <a:pt x="2314121" y="55336"/>
                    <a:pt x="2427514" y="0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75821BED-B389-48FD-BE5E-FF9928AC6509}"/>
                </a:ext>
              </a:extLst>
            </p:cNvPr>
            <p:cNvSpPr/>
            <p:nvPr/>
          </p:nvSpPr>
          <p:spPr>
            <a:xfrm>
              <a:off x="957943" y="794658"/>
              <a:ext cx="2188029" cy="76508"/>
            </a:xfrm>
            <a:custGeom>
              <a:avLst/>
              <a:gdLst>
                <a:gd name="connsiteX0" fmla="*/ 0 w 2188029"/>
                <a:gd name="connsiteY0" fmla="*/ 54737 h 76508"/>
                <a:gd name="connsiteX1" fmla="*/ 1502229 w 2188029"/>
                <a:gd name="connsiteY1" fmla="*/ 308 h 76508"/>
                <a:gd name="connsiteX2" fmla="*/ 2188029 w 2188029"/>
                <a:gd name="connsiteY2" fmla="*/ 76508 h 7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8029" h="76508">
                  <a:moveTo>
                    <a:pt x="0" y="54737"/>
                  </a:moveTo>
                  <a:cubicBezTo>
                    <a:pt x="568779" y="25708"/>
                    <a:pt x="1137558" y="-3320"/>
                    <a:pt x="1502229" y="308"/>
                  </a:cubicBezTo>
                  <a:cubicBezTo>
                    <a:pt x="1866900" y="3936"/>
                    <a:pt x="2027464" y="40222"/>
                    <a:pt x="2188029" y="76508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Freeform 18">
              <a:extLst>
                <a:ext uri="{FF2B5EF4-FFF2-40B4-BE49-F238E27FC236}">
                  <a16:creationId xmlns:a16="http://schemas.microsoft.com/office/drawing/2014/main" id="{849DC282-F039-4941-9AF6-B3E1B180762A}"/>
                </a:ext>
              </a:extLst>
            </p:cNvPr>
            <p:cNvSpPr/>
            <p:nvPr/>
          </p:nvSpPr>
          <p:spPr>
            <a:xfrm flipV="1">
              <a:off x="1991931" y="631371"/>
              <a:ext cx="2351314" cy="173860"/>
            </a:xfrm>
            <a:custGeom>
              <a:avLst/>
              <a:gdLst>
                <a:gd name="connsiteX0" fmla="*/ 0 w 2351314"/>
                <a:gd name="connsiteY0" fmla="*/ 183407 h 299075"/>
                <a:gd name="connsiteX1" fmla="*/ 1110343 w 2351314"/>
                <a:gd name="connsiteY1" fmla="*/ 292264 h 299075"/>
                <a:gd name="connsiteX2" fmla="*/ 2024743 w 2351314"/>
                <a:gd name="connsiteY2" fmla="*/ 9235 h 299075"/>
                <a:gd name="connsiteX3" fmla="*/ 2351314 w 2351314"/>
                <a:gd name="connsiteY3" fmla="*/ 96321 h 29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1314" h="299075">
                  <a:moveTo>
                    <a:pt x="0" y="183407"/>
                  </a:moveTo>
                  <a:cubicBezTo>
                    <a:pt x="386443" y="252350"/>
                    <a:pt x="772886" y="321293"/>
                    <a:pt x="1110343" y="292264"/>
                  </a:cubicBezTo>
                  <a:cubicBezTo>
                    <a:pt x="1447800" y="263235"/>
                    <a:pt x="1817915" y="41892"/>
                    <a:pt x="2024743" y="9235"/>
                  </a:cubicBezTo>
                  <a:cubicBezTo>
                    <a:pt x="2231571" y="-23422"/>
                    <a:pt x="2291442" y="36449"/>
                    <a:pt x="2351314" y="96321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6" name="Freeform 19">
              <a:extLst>
                <a:ext uri="{FF2B5EF4-FFF2-40B4-BE49-F238E27FC236}">
                  <a16:creationId xmlns:a16="http://schemas.microsoft.com/office/drawing/2014/main" id="{A73BB43F-7248-448E-96E7-30BE7808F4D9}"/>
                </a:ext>
              </a:extLst>
            </p:cNvPr>
            <p:cNvSpPr/>
            <p:nvPr/>
          </p:nvSpPr>
          <p:spPr>
            <a:xfrm rot="21217184">
              <a:off x="2449287" y="794657"/>
              <a:ext cx="2307772" cy="207544"/>
            </a:xfrm>
            <a:custGeom>
              <a:avLst/>
              <a:gdLst>
                <a:gd name="connsiteX0" fmla="*/ 0 w 2307772"/>
                <a:gd name="connsiteY0" fmla="*/ 52313 h 207544"/>
                <a:gd name="connsiteX1" fmla="*/ 1164772 w 2307772"/>
                <a:gd name="connsiteY1" fmla="*/ 8770 h 207544"/>
                <a:gd name="connsiteX2" fmla="*/ 1872343 w 2307772"/>
                <a:gd name="connsiteY2" fmla="*/ 204713 h 207544"/>
                <a:gd name="connsiteX3" fmla="*/ 2307772 w 2307772"/>
                <a:gd name="connsiteY3" fmla="*/ 106741 h 20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7772" h="207544">
                  <a:moveTo>
                    <a:pt x="0" y="52313"/>
                  </a:moveTo>
                  <a:cubicBezTo>
                    <a:pt x="426357" y="17841"/>
                    <a:pt x="852715" y="-16630"/>
                    <a:pt x="1164772" y="8770"/>
                  </a:cubicBezTo>
                  <a:cubicBezTo>
                    <a:pt x="1476829" y="34170"/>
                    <a:pt x="1681843" y="188385"/>
                    <a:pt x="1872343" y="204713"/>
                  </a:cubicBezTo>
                  <a:cubicBezTo>
                    <a:pt x="2062843" y="221041"/>
                    <a:pt x="2185307" y="163891"/>
                    <a:pt x="2307772" y="106741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7" name="Freeform 20">
              <a:extLst>
                <a:ext uri="{FF2B5EF4-FFF2-40B4-BE49-F238E27FC236}">
                  <a16:creationId xmlns:a16="http://schemas.microsoft.com/office/drawing/2014/main" id="{FF2A800E-F03B-4B49-972E-8815546BF47D}"/>
                </a:ext>
              </a:extLst>
            </p:cNvPr>
            <p:cNvSpPr/>
            <p:nvPr/>
          </p:nvSpPr>
          <p:spPr>
            <a:xfrm>
              <a:off x="2471057" y="370114"/>
              <a:ext cx="2329543" cy="231632"/>
            </a:xfrm>
            <a:custGeom>
              <a:avLst/>
              <a:gdLst>
                <a:gd name="connsiteX0" fmla="*/ 0 w 2329543"/>
                <a:gd name="connsiteY0" fmla="*/ 206920 h 231632"/>
                <a:gd name="connsiteX1" fmla="*/ 555171 w 2329543"/>
                <a:gd name="connsiteY1" fmla="*/ 91 h 231632"/>
                <a:gd name="connsiteX2" fmla="*/ 1317171 w 2329543"/>
                <a:gd name="connsiteY2" fmla="*/ 228691 h 231632"/>
                <a:gd name="connsiteX3" fmla="*/ 2329543 w 2329543"/>
                <a:gd name="connsiteY3" fmla="*/ 108948 h 231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9543" h="231632">
                  <a:moveTo>
                    <a:pt x="0" y="206920"/>
                  </a:moveTo>
                  <a:cubicBezTo>
                    <a:pt x="167821" y="101691"/>
                    <a:pt x="335643" y="-3537"/>
                    <a:pt x="555171" y="91"/>
                  </a:cubicBezTo>
                  <a:cubicBezTo>
                    <a:pt x="774699" y="3719"/>
                    <a:pt x="1021442" y="210548"/>
                    <a:pt x="1317171" y="228691"/>
                  </a:cubicBezTo>
                  <a:cubicBezTo>
                    <a:pt x="1612900" y="246834"/>
                    <a:pt x="1971221" y="177891"/>
                    <a:pt x="2329543" y="108948"/>
                  </a:cubicBezTo>
                </a:path>
              </a:pathLst>
            </a:custGeom>
            <a:noFill/>
            <a:ln w="101600">
              <a:solidFill>
                <a:srgbClr val="9461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102</TotalTime>
  <Words>133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14</cp:revision>
  <dcterms:created xsi:type="dcterms:W3CDTF">2020-05-12T08:33:06Z</dcterms:created>
  <dcterms:modified xsi:type="dcterms:W3CDTF">2020-06-26T16:22:14Z</dcterms:modified>
</cp:coreProperties>
</file>